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74" d="100"/>
          <a:sy n="74" d="100"/>
        </p:scale>
        <p:origin x="79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1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5637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11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4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9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58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1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7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7A0D64-247E-48C2-AF6E-341189275E59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166E5-640C-4CA5-B970-3F8154858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84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301: Genre Predictions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Abel, Kevin Label</a:t>
            </a:r>
          </a:p>
        </p:txBody>
      </p:sp>
    </p:spTree>
    <p:extLst>
      <p:ext uri="{BB962C8B-B14F-4D97-AF65-F5344CB8AC3E}">
        <p14:creationId xmlns:p14="http://schemas.microsoft.com/office/powerpoint/2010/main" val="359291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(SVM Model Explained)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Data by Linear Hyperplane</a:t>
            </a:r>
          </a:p>
          <a:p>
            <a:r>
              <a:rPr lang="en-US" dirty="0"/>
              <a:t>Classify</a:t>
            </a:r>
          </a:p>
          <a:p>
            <a:r>
              <a:rPr lang="en-US" dirty="0"/>
              <a:t>If not separable, made a new dimension and separate by hyperplane (ex: z = x^2 + y^2)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6" y="3983814"/>
            <a:ext cx="3504778" cy="1697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30" y="3960728"/>
            <a:ext cx="2785540" cy="139277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781922" y="4427715"/>
            <a:ext cx="817808" cy="40508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51" y="4003134"/>
            <a:ext cx="3292510" cy="13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8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Models and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 (SVM) - best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 err="1"/>
              <a:t>Ensembler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1" y="4069724"/>
            <a:ext cx="4925258" cy="1529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70" y="3148884"/>
            <a:ext cx="2830879" cy="3211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7" y="3339248"/>
            <a:ext cx="2906072" cy="31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Predictions on Top 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Imputation</a:t>
            </a:r>
          </a:p>
          <a:p>
            <a:r>
              <a:rPr lang="en-US" dirty="0"/>
              <a:t>Predicting for current 100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8" y="3433071"/>
            <a:ext cx="6085059" cy="1364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56" y="2247444"/>
            <a:ext cx="4932234" cy="37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Observation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5" y="1595438"/>
            <a:ext cx="4986267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76" y="1675663"/>
            <a:ext cx="3453956" cy="41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91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Conclusions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97" y="1511724"/>
            <a:ext cx="5176287" cy="4611191"/>
          </a:xfrm>
        </p:spPr>
      </p:pic>
    </p:spTree>
    <p:extLst>
      <p:ext uri="{BB962C8B-B14F-4D97-AF65-F5344CB8AC3E}">
        <p14:creationId xmlns:p14="http://schemas.microsoft.com/office/powerpoint/2010/main" val="313737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Conclusions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8" y="1313779"/>
            <a:ext cx="4779679" cy="2157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5" y="4018208"/>
            <a:ext cx="4926130" cy="1803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3" y="2273121"/>
            <a:ext cx="4525132" cy="202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8332" y="1927349"/>
            <a:ext cx="3732706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27701" y="3052104"/>
            <a:ext cx="373270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6628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30474" cy="4195481"/>
          </a:xfrm>
        </p:spPr>
        <p:txBody>
          <a:bodyPr/>
          <a:lstStyle/>
          <a:p>
            <a:r>
              <a:rPr lang="en-US" dirty="0"/>
              <a:t>Brainstorming (we couldn’t find an old photo of Kevin, so we borrowed one)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87" y="2624569"/>
            <a:ext cx="3506299" cy="3545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33" y="2624569"/>
            <a:ext cx="3407676" cy="3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Billboard Top 100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Towardsdatascience.com, credit: Rosebud </a:t>
            </a:r>
            <a:r>
              <a:rPr lang="en-US" dirty="0" err="1"/>
              <a:t>Anwuri</a:t>
            </a:r>
            <a:endParaRPr lang="en-US" dirty="0"/>
          </a:p>
          <a:p>
            <a:r>
              <a:rPr lang="en-US" dirty="0"/>
              <a:t>Spotify API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16" y="3033469"/>
            <a:ext cx="6817196" cy="32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71956"/>
            <a:ext cx="5179907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15" y="2071956"/>
            <a:ext cx="577752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 </a:t>
            </a:r>
            <a:br>
              <a:rPr lang="en-US" dirty="0"/>
            </a:br>
            <a:r>
              <a:rPr lang="en-US" dirty="0"/>
              <a:t>(Genre by Decade)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28" y="2384559"/>
            <a:ext cx="5334752" cy="304388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0" y="1995142"/>
            <a:ext cx="5141848" cy="43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5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</a:t>
            </a:r>
            <a:br>
              <a:rPr lang="en-US" dirty="0"/>
            </a:br>
            <a:r>
              <a:rPr lang="en-US" dirty="0"/>
              <a:t>(Quantitative Labels)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39" y="1950767"/>
            <a:ext cx="4549679" cy="43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0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</a:t>
            </a:r>
            <a:br>
              <a:rPr lang="en-US" dirty="0"/>
            </a:br>
            <a:r>
              <a:rPr lang="en-US" dirty="0"/>
              <a:t>(Quantitative Labels 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2226552"/>
            <a:ext cx="7193016" cy="37299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16" y="2226552"/>
            <a:ext cx="3148815" cy="15621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62735" y="1396224"/>
            <a:ext cx="2511360" cy="537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u="sng" dirty="0"/>
              <a:t>Other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17" y="4421052"/>
            <a:ext cx="3218572" cy="13680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37737" y="1853248"/>
            <a:ext cx="4289997" cy="537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Obvious Feature Difference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61004" y="3964028"/>
            <a:ext cx="4289997" cy="537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Non-Obvious Feature Difference</a:t>
            </a:r>
          </a:p>
        </p:txBody>
      </p:sp>
    </p:spTree>
    <p:extLst>
      <p:ext uri="{BB962C8B-B14F-4D97-AF65-F5344CB8AC3E}">
        <p14:creationId xmlns:p14="http://schemas.microsoft.com/office/powerpoint/2010/main" val="286455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Observation</a:t>
            </a:r>
            <a:br>
              <a:rPr lang="en-US" dirty="0"/>
            </a:br>
            <a:r>
              <a:rPr lang="en-US" dirty="0"/>
              <a:t>(Principal Component Analysis)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59" y="1973237"/>
            <a:ext cx="4434604" cy="42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KNN</a:t>
            </a:r>
          </a:p>
          <a:p>
            <a:pPr lvl="1"/>
            <a:r>
              <a:rPr lang="en-US" dirty="0"/>
              <a:t>Ensemble</a:t>
            </a:r>
          </a:p>
          <a:p>
            <a:pPr lvl="1"/>
            <a:r>
              <a:rPr lang="en-US" dirty="0"/>
              <a:t>Choose the best model</a:t>
            </a:r>
          </a:p>
          <a:p>
            <a:pPr lvl="1"/>
            <a:r>
              <a:rPr lang="en-US" dirty="0"/>
              <a:t>Regression Imputation</a:t>
            </a:r>
          </a:p>
          <a:p>
            <a:pPr lvl="1"/>
            <a:r>
              <a:rPr lang="en-US" dirty="0"/>
              <a:t>Run on Current Top 100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71" y="1545465"/>
            <a:ext cx="6272685" cy="44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6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</TotalTime>
  <Words>138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Data 301: Genre Predictions</vt:lpstr>
      <vt:lpstr>Introduction</vt:lpstr>
      <vt:lpstr>Billboard Top 100 Data</vt:lpstr>
      <vt:lpstr>Data Observation</vt:lpstr>
      <vt:lpstr>Data Observation  (Genre by Decade)</vt:lpstr>
      <vt:lpstr>Data Observation (Quantitative Labels)</vt:lpstr>
      <vt:lpstr>Data Observation (Quantitative Labels cont.)</vt:lpstr>
      <vt:lpstr>Data Observation (Principal Component Analysis)</vt:lpstr>
      <vt:lpstr>Machine Learning</vt:lpstr>
      <vt:lpstr>Machine Learning  (SVM Model Explained)</vt:lpstr>
      <vt:lpstr>Machine Learning Models and Optimization</vt:lpstr>
      <vt:lpstr>Final Predictions on Top 100</vt:lpstr>
      <vt:lpstr>Country Observation</vt:lpstr>
      <vt:lpstr>Final Conclusions</vt:lpstr>
      <vt:lpstr>Final 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301: Genre Predictions</dc:title>
  <dc:creator>Kevin Label</dc:creator>
  <cp:lastModifiedBy>Kevin Label</cp:lastModifiedBy>
  <cp:revision>5</cp:revision>
  <dcterms:created xsi:type="dcterms:W3CDTF">2019-03-19T20:20:24Z</dcterms:created>
  <dcterms:modified xsi:type="dcterms:W3CDTF">2019-03-19T20:56:29Z</dcterms:modified>
</cp:coreProperties>
</file>